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EB Garamond SemiBold" charset="0"/>
      <p:regular r:id="rId11"/>
      <p:bold r:id="rId12"/>
      <p:italic r:id="rId13"/>
      <p:boldItalic r:id="rId14"/>
    </p:embeddedFont>
    <p:embeddedFont>
      <p:font typeface="Public Sans" charset="0"/>
      <p:regular r:id="rId15"/>
      <p:bold r:id="rId16"/>
      <p:italic r:id="rId17"/>
      <p:boldItalic r:id="rId18"/>
    </p:embeddedFont>
    <p:embeddedFont>
      <p:font typeface="EB Garamond" charset="0"/>
      <p:regular r:id="rId19"/>
      <p:bold r:id="rId20"/>
      <p:italic r:id="rId21"/>
      <p:boldItalic r:id="rId22"/>
    </p:embeddedFont>
    <p:embeddedFont>
      <p:font typeface="EB Garamond Medium" charset="0"/>
      <p:regular r:id="rId23"/>
      <p:bold r:id="rId24"/>
      <p:italic r:id="rId25"/>
      <p:boldItalic r:id="rId26"/>
    </p:embeddedFont>
    <p:embeddedFont>
      <p:font typeface="Verdana" pitchFamily="34" charset="0"/>
      <p:regular r:id="rId27"/>
      <p:bold r:id="rId28"/>
      <p:italic r:id="rId29"/>
      <p:boldItalic r:id="rId30"/>
    </p:embeddedFont>
    <p:embeddedFont>
      <p:font typeface="Arial Black" pitchFamily="34" charset="0"/>
      <p:bold r:id="rId31"/>
    </p:embeddedFont>
    <p:embeddedFont>
      <p:font typeface="Roboto" charset="0"/>
      <p:regular r:id="rId32"/>
      <p:bold r:id="rId33"/>
      <p:italic r:id="rId34"/>
      <p:bold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346" y="-5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22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jal1010/projects_mern/tree/main/1-Ecommer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Portfolio </a:t>
            </a:r>
            <a:r>
              <a:rPr lang="en-US" dirty="0"/>
              <a:t>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968" y="2077492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smtClean="0">
                <a:latin typeface="Arial Black" panose="020B0A04020102020204" pitchFamily="34" charset="0"/>
              </a:rPr>
              <a:t>              Dasineni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err="1" smtClean="0">
                <a:latin typeface="Arial Black" panose="020B0A04020102020204" pitchFamily="34" charset="0"/>
              </a:rPr>
              <a:t>Yogitha</a:t>
            </a:r>
            <a:r>
              <a:rPr lang="en-IN" dirty="0" smtClean="0">
                <a:latin typeface="Arial Black" panose="020B0A04020102020204" pitchFamily="34" charset="0"/>
              </a:rPr>
              <a:t>(111420104016)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</a:t>
            </a:r>
            <a:r>
              <a:rPr lang="en-IN" dirty="0" smtClean="0">
                <a:latin typeface="Arial Black" panose="020B0A04020102020204" pitchFamily="34" charset="0"/>
              </a:rPr>
              <a:t>  </a:t>
            </a:r>
            <a:r>
              <a:rPr lang="en-IN" dirty="0" smtClean="0">
                <a:latin typeface="Arial Black" panose="020B0A04020102020204" pitchFamily="34" charset="0"/>
              </a:rPr>
              <a:t>J</a:t>
            </a:r>
            <a:r>
              <a:rPr lang="en-IN" dirty="0" smtClean="0">
                <a:latin typeface="Arial Black" panose="020B0A04020102020204" pitchFamily="34" charset="0"/>
              </a:rPr>
              <a:t>. </a:t>
            </a:r>
            <a:r>
              <a:rPr lang="en-IN" dirty="0" err="1" smtClean="0">
                <a:latin typeface="Arial Black" panose="020B0A04020102020204" pitchFamily="34" charset="0"/>
              </a:rPr>
              <a:t>Padmashri</a:t>
            </a:r>
            <a:r>
              <a:rPr lang="en-IN" dirty="0" smtClean="0">
                <a:latin typeface="Arial Black" panose="020B0A04020102020204" pitchFamily="34" charset="0"/>
              </a:rPr>
              <a:t>  </a:t>
            </a:r>
            <a:r>
              <a:rPr lang="en-IN" dirty="0">
                <a:latin typeface="Arial Black" panose="020B0A04020102020204" pitchFamily="34" charset="0"/>
              </a:rPr>
              <a:t>(</a:t>
            </a:r>
            <a:r>
              <a:rPr lang="en-IN" dirty="0" smtClean="0">
                <a:latin typeface="Arial Black" panose="020B0A04020102020204" pitchFamily="34" charset="0"/>
              </a:rPr>
              <a:t>111420104069)   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</a:t>
            </a:r>
            <a:r>
              <a:rPr lang="en-IN" dirty="0" smtClean="0">
                <a:latin typeface="Arial Black" panose="020B0A04020102020204" pitchFamily="34" charset="0"/>
              </a:rPr>
              <a:t>V</a:t>
            </a:r>
            <a:r>
              <a:rPr lang="en-IN" dirty="0" smtClean="0">
                <a:latin typeface="Arial Black" panose="020B0A04020102020204" pitchFamily="34" charset="0"/>
              </a:rPr>
              <a:t>. </a:t>
            </a:r>
            <a:r>
              <a:rPr lang="en-IN" dirty="0" err="1" smtClean="0">
                <a:latin typeface="Arial Black" panose="020B0A04020102020204" pitchFamily="34" charset="0"/>
              </a:rPr>
              <a:t>Soundarya</a:t>
            </a:r>
            <a:r>
              <a:rPr lang="en-IN" dirty="0" smtClean="0">
                <a:latin typeface="Arial Black" panose="020B0A04020102020204" pitchFamily="34" charset="0"/>
              </a:rPr>
              <a:t> (111420104090)</a:t>
            </a:r>
            <a:endParaRPr lang="en-IN" dirty="0">
              <a:latin typeface="Arial Black" panose="020B0A04020102020204" pitchFamily="34" charset="0"/>
            </a:endParaRP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</a:t>
            </a:r>
            <a:r>
              <a:rPr lang="en-IN" dirty="0" smtClean="0">
                <a:latin typeface="Arial Black" panose="020B0A04020102020204" pitchFamily="34" charset="0"/>
              </a:rPr>
              <a:t>   S</a:t>
            </a:r>
            <a:r>
              <a:rPr lang="en-IN" dirty="0" smtClean="0">
                <a:latin typeface="Arial Black" panose="020B0A04020102020204" pitchFamily="34" charset="0"/>
              </a:rPr>
              <a:t>. </a:t>
            </a:r>
            <a:r>
              <a:rPr lang="en-IN" dirty="0" err="1" smtClean="0">
                <a:latin typeface="Arial Black" panose="020B0A04020102020204" pitchFamily="34" charset="0"/>
              </a:rPr>
              <a:t>Sushmithaa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r>
              <a:rPr lang="en-IN" dirty="0" smtClean="0">
                <a:latin typeface="Arial Black" panose="020B0A04020102020204" pitchFamily="34" charset="0"/>
              </a:rPr>
              <a:t>(111420104095</a:t>
            </a:r>
            <a:r>
              <a:rPr lang="en-IN" dirty="0" smtClean="0">
                <a:latin typeface="Arial Black" panose="020B0A04020102020204" pitchFamily="34" charset="0"/>
              </a:rPr>
              <a:t>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Portfolio </a:t>
            </a:r>
            <a:r>
              <a:rPr lang="en-IN" dirty="0"/>
              <a:t>website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Name</a:t>
            </a:r>
            <a:r>
              <a:rPr lang="en-IN" dirty="0"/>
              <a:t>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an online display of the work, abilities, and successes of a person or organization. Professionals, artists, designers, writers, and many more can showcase their greatest works and accomplishments to a worldwide audience on this internet platform. These websites usually have a "About Me" page, contact details, well-organized project sections, and a well-designed layout. They seek to present a complete picture of a person's abilities, inventiveness, and credentials. Portfolio websites are a useful tool for drawing in prospective customers, jobs, and partners in addition to being an efficient way to promote oneself. They are essential for building a credible online presence, creating a good first impression, and communicating the core of one's identity and body of work to the online </a:t>
            </a:r>
            <a:r>
              <a:rPr lang="en-US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community.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“Portfolio”: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           A portfolio website is a dynamic, customized digital platform that enables professionals, companies, and individuals to select and present their accomplishments, abilities, and work to a worldwide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audience. Creating </a:t>
            </a:r>
            <a:r>
              <a:rPr lang="en-US" sz="1100" dirty="0">
                <a:solidFill>
                  <a:srgbClr val="222222"/>
                </a:solidFill>
                <a:latin typeface="Verdana" panose="020B0604030504040204" pitchFamily="34" charset="0"/>
              </a:rPr>
              <a:t>a captivating story about your experience and individuality through a portfolio website is a priceless chance for anyone looking for work, be they a developer, writer, photographer, artist, or designer. These websites let you create a strong online presence that reflects your individual abilities and accomplishments, make an impact, draw in prospective customers or employers, and use well-designed layouts, captivating images, and well-organized </a:t>
            </a:r>
            <a:r>
              <a:rPr lang="en-US" sz="1100" dirty="0" smtClean="0">
                <a:solidFill>
                  <a:srgbClr val="222222"/>
                </a:solidFill>
                <a:latin typeface="Verdana" panose="020B0604030504040204" pitchFamily="34" charset="0"/>
              </a:rPr>
              <a:t>content.</a:t>
            </a:r>
            <a:r>
              <a:rPr lang="en-IN" sz="1100" dirty="0" smtClean="0"/>
              <a:t> </a:t>
            </a:r>
            <a:endParaRPr lang="en-IN" sz="1100" dirty="0"/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A portfolio website is meant to present your accomplishments, abilities, and work in an eye-catching and well-organized way. It is an effective tool for building a professional web presence, attracting employers or clients, and personal branding. A portfolio website is a dynamic way to show off your skills to a worldwide audience and leave a lasting impression, regardless of whether you are a freelancer, artist, designer, or corporation.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371148"/>
            <a:ext cx="33528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Web Development platform.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</a:t>
            </a:r>
            <a:r>
              <a:rPr lang="en-IN" sz="1100" dirty="0" smtClean="0"/>
              <a:t>Text Editor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</a:t>
            </a:r>
            <a:r>
              <a:rPr lang="en-IN" sz="1100" dirty="0" smtClean="0"/>
              <a:t>  Image editing software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web hosting service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Domain name register(DNR)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      FTP client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</a:t>
            </a:r>
            <a:r>
              <a:rPr lang="en-IN" sz="1100" dirty="0" smtClean="0"/>
              <a:t>     Analytics tool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SEO tools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 </a:t>
            </a:r>
            <a:r>
              <a:rPr lang="en-US" sz="1100" dirty="0" smtClean="0"/>
              <a:t>     Security software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External</a:t>
            </a:r>
            <a:r>
              <a:rPr lang="en-US" sz="1100" dirty="0" smtClean="0"/>
              <a:t> </a:t>
            </a:r>
            <a:r>
              <a:rPr lang="en-US" sz="1100" dirty="0"/>
              <a:t>Storage </a:t>
            </a:r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93833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</a:t>
            </a:r>
            <a:r>
              <a:rPr lang="en-IN" sz="1100" dirty="0" smtClean="0"/>
              <a:t>Registration and profiles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Project display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Contact form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About me/Us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Testimonials and Reviews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Resume/CV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Comments and feedback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Responsive design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Optimization</a:t>
            </a:r>
            <a:endParaRPr lang="en-IN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SEO features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Security measures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Usability, Scalability ,Compatibility and </a:t>
            </a:r>
            <a:r>
              <a:rPr lang="en-IN" sz="1100" dirty="0" err="1" smtClean="0"/>
              <a:t>Accessbility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 smtClean="0"/>
              <a:t>Data backup and recovery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Content management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Performance monitoring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Localization and internalization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 smtClean="0"/>
              <a:t>Backup and disaster recovery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smtClean="0"/>
              <a:t>Portfolio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220141"/>
            <a:ext cx="2722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u="sng" dirty="0">
                <a:solidFill>
                  <a:srgbClr val="BD8738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Click Here to see the Project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513</Words>
  <Application>Microsoft Office PowerPoint</Application>
  <PresentationFormat>On-screen Show (16:9)</PresentationFormat>
  <Paragraphs>57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EB Garamond SemiBold</vt:lpstr>
      <vt:lpstr>Public Sans</vt:lpstr>
      <vt:lpstr>EB Garamond</vt:lpstr>
      <vt:lpstr>EB Garamond Medium</vt:lpstr>
      <vt:lpstr>Verdana</vt:lpstr>
      <vt:lpstr>Noto Sans Symbols</vt:lpstr>
      <vt:lpstr>Wingdings</vt:lpstr>
      <vt:lpstr>Arial Black</vt:lpstr>
      <vt:lpstr>Roboto</vt:lpstr>
      <vt:lpstr>Calibri</vt:lpstr>
      <vt:lpstr>Simple Light</vt:lpstr>
      <vt:lpstr>PowerPoint Presentation</vt:lpstr>
      <vt:lpstr>Portfolio website  Name: 24*7Dream.com</vt:lpstr>
      <vt:lpstr>Portfolio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13</cp:revision>
  <dcterms:created xsi:type="dcterms:W3CDTF">2020-08-13T11:21:46Z</dcterms:created>
  <dcterms:modified xsi:type="dcterms:W3CDTF">2023-11-08T14:52:05Z</dcterms:modified>
</cp:coreProperties>
</file>